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7339"/>
    <a:srgbClr val="3B3D1D"/>
    <a:srgbClr val="CC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EBE-EC14-48CC-A7D0-E78F72554622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988-8383-4870-8EAF-1C06D82E5C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EBE-EC14-48CC-A7D0-E78F72554622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988-8383-4870-8EAF-1C06D82E5C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EBE-EC14-48CC-A7D0-E78F72554622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988-8383-4870-8EAF-1C06D82E5C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EBE-EC14-48CC-A7D0-E78F72554622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988-8383-4870-8EAF-1C06D82E5C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EBE-EC14-48CC-A7D0-E78F72554622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988-8383-4870-8EAF-1C06D82E5C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EBE-EC14-48CC-A7D0-E78F72554622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988-8383-4870-8EAF-1C06D82E5C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EBE-EC14-48CC-A7D0-E78F72554622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988-8383-4870-8EAF-1C06D82E5C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EBE-EC14-48CC-A7D0-E78F72554622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988-8383-4870-8EAF-1C06D82E5C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EBE-EC14-48CC-A7D0-E78F72554622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988-8383-4870-8EAF-1C06D82E5C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EBE-EC14-48CC-A7D0-E78F72554622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988-8383-4870-8EAF-1C06D82E5C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EBE-EC14-48CC-A7D0-E78F72554622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988-8383-4870-8EAF-1C06D82E5C6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CC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CEBE-EC14-48CC-A7D0-E78F72554622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7988-8383-4870-8EAF-1C06D82E5C6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anulo\Desktop\Szakdolgozat\Weboldal\Szakdoga_localhost\images\cim.png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2555776" y="2276872"/>
            <a:ext cx="3810000" cy="31750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hu-HU" sz="6000" dirty="0" smtClean="0">
                <a:solidFill>
                  <a:srgbClr val="3B3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Kutyaház Egyesület</a:t>
            </a:r>
            <a:br>
              <a:rPr lang="hu-HU" sz="6000" dirty="0" smtClean="0">
                <a:solidFill>
                  <a:srgbClr val="3B3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hu-HU" sz="6000" dirty="0" smtClean="0">
                <a:solidFill>
                  <a:srgbClr val="3B3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Debrecen</a:t>
            </a:r>
            <a:endParaRPr lang="hu-HU" sz="6000" dirty="0">
              <a:solidFill>
                <a:srgbClr val="3B3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5877273"/>
            <a:ext cx="3600400" cy="550912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6F7339"/>
                </a:solidFill>
                <a:latin typeface="Comic Sans MS" pitchFamily="66" charset="0"/>
              </a:rPr>
              <a:t>A választott téma</a:t>
            </a:r>
            <a:endParaRPr lang="hu-HU" dirty="0">
              <a:solidFill>
                <a:srgbClr val="6F733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19255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dirty="0" smtClean="0">
                <a:solidFill>
                  <a:srgbClr val="3B3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Weboldal telepítése és megtekintése</a:t>
            </a:r>
            <a:endParaRPr lang="hu-HU" sz="4400" dirty="0">
              <a:solidFill>
                <a:srgbClr val="3B3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>
            <a:off x="251520" y="3645024"/>
            <a:ext cx="8352928" cy="29523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Megfelelő szoftverek telepítése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Fájlok szerverre másolása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SQL fájl importálása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Kapcsolódási adatok megadása</a:t>
            </a:r>
          </a:p>
        </p:txBody>
      </p:sp>
      <p:pic>
        <p:nvPicPr>
          <p:cNvPr id="21506" name="Picture 2" descr="C:\Users\tanulo\Desktop\Szakdolgozat\szakdoga_fotok\con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93096"/>
            <a:ext cx="2945482" cy="11618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19255" cy="1162050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solidFill>
                  <a:srgbClr val="3B3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Összefoglalás</a:t>
            </a:r>
            <a:endParaRPr lang="hu-HU" sz="4400" dirty="0">
              <a:solidFill>
                <a:srgbClr val="3B3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>
            <a:off x="755576" y="3717032"/>
            <a:ext cx="2952328" cy="29523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Célkitűzés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Megvalósítás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Tapasztalatok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solidFill>
                  <a:srgbClr val="3B3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Köszönöm a figyelmet!</a:t>
            </a:r>
            <a:endParaRPr lang="hu-HU" sz="4400" dirty="0">
              <a:solidFill>
                <a:srgbClr val="3B3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19255" cy="1162050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solidFill>
                  <a:srgbClr val="3B3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Felhasznált technológiák</a:t>
            </a:r>
            <a:endParaRPr lang="hu-HU" sz="4400" dirty="0">
              <a:solidFill>
                <a:srgbClr val="3B3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>
            <a:off x="827584" y="2348880"/>
            <a:ext cx="3024336" cy="3240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HTML5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CSS3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PHP5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MySQL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spc="300" dirty="0" err="1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jQuery</a:t>
            </a:r>
            <a:endParaRPr lang="hu-HU" sz="2400" spc="300" dirty="0">
              <a:solidFill>
                <a:srgbClr val="6F73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C:\Users\tanulo\Desktop\php_mysq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1772816"/>
            <a:ext cx="2880320" cy="15254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8" name="Picture 4" descr="C:\Users\tanulo\Desktop\HTML5+CSS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107937" cy="18992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9" name="Picture 5" descr="C:\Users\tanulo\Desktop\jquery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517232"/>
            <a:ext cx="2046610" cy="7510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19255" cy="135575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dirty="0" smtClean="0">
                <a:solidFill>
                  <a:srgbClr val="3B3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MySQL adatszerkezet felépítése</a:t>
            </a:r>
            <a:endParaRPr lang="hu-HU" sz="4400" dirty="0">
              <a:solidFill>
                <a:srgbClr val="3B3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>
            <a:off x="0" y="1772816"/>
            <a:ext cx="4966337" cy="22322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PHP + MySQL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Táblák közti kapcsolat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Biztonsági kérdések</a:t>
            </a:r>
            <a:endParaRPr lang="hu-HU" sz="2400" spc="300" dirty="0">
              <a:solidFill>
                <a:srgbClr val="6F73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tanulo\Desktop\Szakdolgozat\szakdoga_fotok\sq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6044">
            <a:off x="3563888" y="1484784"/>
            <a:ext cx="4942237" cy="454091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19255" cy="1162050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solidFill>
                  <a:srgbClr val="3B3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Az oldal felépítése</a:t>
            </a:r>
            <a:endParaRPr lang="hu-HU" sz="4400" dirty="0">
              <a:solidFill>
                <a:srgbClr val="3B3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>
            <a:off x="179512" y="4437112"/>
            <a:ext cx="4752528" cy="22322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Egyszerű felépítés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Dinamikus látványelemek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2200" spc="300" dirty="0" err="1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SlideShow</a:t>
            </a:r>
            <a:endParaRPr lang="hu-HU" sz="2200" spc="300" dirty="0" smtClean="0">
              <a:solidFill>
                <a:srgbClr val="6F73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2200" spc="300" dirty="0" err="1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Newticker</a:t>
            </a:r>
            <a:endParaRPr lang="hu-HU" sz="2200" spc="300" dirty="0" smtClean="0">
              <a:solidFill>
                <a:srgbClr val="6F73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2339752" y="1844824"/>
          <a:ext cx="4464496" cy="22322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212178"/>
                <a:gridCol w="1252318"/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Timer</a:t>
                      </a:r>
                      <a:r>
                        <a:rPr lang="hu-H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és </a:t>
                      </a:r>
                      <a:r>
                        <a:rPr lang="hu-HU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Calendar</a:t>
                      </a:r>
                      <a:endParaRPr lang="hu-HU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480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Header</a:t>
                      </a:r>
                      <a:endParaRPr lang="hu-HU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Menu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Content_left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Content_right</a:t>
                      </a:r>
                      <a:endParaRPr lang="hu-HU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Footer</a:t>
                      </a:r>
                      <a:endParaRPr lang="hu-HU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5" name="Picture 1" descr="C:\Users\tanulo\Desktop\Szakdolgozat\szakdoga_fotok\slidesh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509120"/>
            <a:ext cx="3724889" cy="203033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19255" cy="1162050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solidFill>
                  <a:srgbClr val="3B3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Animáció</a:t>
            </a:r>
            <a:endParaRPr lang="hu-HU" sz="4400" dirty="0">
              <a:solidFill>
                <a:srgbClr val="3B3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>
            <a:off x="251520" y="5229200"/>
            <a:ext cx="5040560" cy="122413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hu-HU" sz="2200" spc="300" dirty="0" err="1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Photoshop</a:t>
            </a: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alap kép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err="1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Flash</a:t>
            </a: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animáció, hang effekt</a:t>
            </a:r>
          </a:p>
          <a:p>
            <a:pPr>
              <a:lnSpc>
                <a:spcPct val="150000"/>
              </a:lnSpc>
            </a:pPr>
            <a:endParaRPr lang="hu-HU" sz="2200" spc="300" dirty="0" smtClean="0">
              <a:solidFill>
                <a:srgbClr val="6F73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0" name="Picture 2" descr="C:\Users\tanulo\Desktop\Szakdolgozat\szakdoga_fotok\flash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8100592" cy="111898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411" name="Picture 3" descr="C:\Users\tanulo\Desktop\Szakdolgozat\szakdoga_fotok\kiindul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2160835" cy="180367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412" name="Picture 4" descr="C:\Users\tanulo\Desktop\Szakdolgozat\szakdoga_fotok\közt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988840"/>
            <a:ext cx="2160240" cy="1800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413" name="Picture 5" descr="C:\Users\tanulo\Desktop\Szakdolgozat\szakdoga_fotok\ve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988840"/>
            <a:ext cx="2160239" cy="179722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Szövegdoboz 11"/>
          <p:cNvSpPr txBox="1"/>
          <p:nvPr/>
        </p:nvSpPr>
        <p:spPr>
          <a:xfrm>
            <a:off x="1187624" y="15567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Kiindulási pont</a:t>
            </a:r>
            <a:endParaRPr lang="hu-HU" dirty="0">
              <a:solidFill>
                <a:srgbClr val="6F73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491880" y="15567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Köztes</a:t>
            </a:r>
            <a:endParaRPr lang="hu-HU" dirty="0">
              <a:solidFill>
                <a:srgbClr val="6F73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796136" y="15567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Végpont</a:t>
            </a:r>
            <a:endParaRPr lang="hu-HU" dirty="0">
              <a:solidFill>
                <a:srgbClr val="6F73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19255" cy="1162050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solidFill>
                  <a:srgbClr val="3B3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Felhasználói felület</a:t>
            </a:r>
            <a:endParaRPr lang="hu-HU" sz="4400" dirty="0">
              <a:solidFill>
                <a:srgbClr val="3B3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>
            <a:off x="1187624" y="3861048"/>
            <a:ext cx="3816424" cy="28083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Regisztráció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Bejelentkezés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Elfelejtett jelszó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Levél küldés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Hibaüzenetek</a:t>
            </a:r>
          </a:p>
        </p:txBody>
      </p:sp>
      <p:pic>
        <p:nvPicPr>
          <p:cNvPr id="18434" name="Picture 2" descr="C:\Users\tanulo\Desktop\Szakdolgozat\szakdoga_fotok\re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312368" cy="34347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435" name="Picture 3" descr="C:\Users\tanulo\Desktop\Szakdolgozat\szakdoga_fotok\r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2733675" cy="2362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436" name="Picture 4" descr="C:\Users\tanulo\Desktop\Szakdolgozat\szakdoga_fotok\hib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309320"/>
            <a:ext cx="2478952" cy="354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19255" cy="1162050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solidFill>
                  <a:srgbClr val="3B3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Admin felület</a:t>
            </a:r>
            <a:endParaRPr lang="hu-HU" sz="4400" dirty="0">
              <a:solidFill>
                <a:srgbClr val="3B3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>
            <a:off x="251520" y="3140968"/>
            <a:ext cx="4176464" cy="34563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Mire szolgál?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Admin jogosultság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Képek feltöltése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Új hír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Felhasználók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Levelek kezelése</a:t>
            </a:r>
          </a:p>
          <a:p>
            <a:pPr>
              <a:lnSpc>
                <a:spcPct val="150000"/>
              </a:lnSpc>
            </a:pPr>
            <a:endParaRPr lang="hu-HU" sz="2200" spc="300" dirty="0" smtClean="0">
              <a:solidFill>
                <a:srgbClr val="6F73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9458" name="Picture 2" descr="C:\Users\tanulo\Desktop\Szakdolgozat\szakdoga_fotok\adminmen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421563" cy="400050"/>
          </a:xfrm>
          <a:prstGeom prst="rect">
            <a:avLst/>
          </a:prstGeom>
          <a:noFill/>
        </p:spPr>
      </p:pic>
      <p:grpSp>
        <p:nvGrpSpPr>
          <p:cNvPr id="10" name="Csoportba foglalás 9"/>
          <p:cNvGrpSpPr/>
          <p:nvPr/>
        </p:nvGrpSpPr>
        <p:grpSpPr>
          <a:xfrm>
            <a:off x="3419872" y="3068960"/>
            <a:ext cx="5526881" cy="3436586"/>
            <a:chOff x="3419872" y="3068960"/>
            <a:chExt cx="5526881" cy="343658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19459" name="Picture 3" descr="C:\Users\tanulo\Desktop\Szakdolgozat\szakdoga_fotok\admin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9872" y="3068960"/>
              <a:ext cx="5526881" cy="35128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19460" name="Picture 4" descr="C:\Users\tanulo\Desktop\Szakdolgozat\szakdoga_fotok\admi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896" y="3573016"/>
              <a:ext cx="5149254" cy="293253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19255" cy="1162050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solidFill>
                  <a:srgbClr val="3B3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Tesztelés</a:t>
            </a:r>
            <a:endParaRPr lang="hu-HU" sz="4400" dirty="0">
              <a:solidFill>
                <a:srgbClr val="3B3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>
            <a:off x="251520" y="4365104"/>
            <a:ext cx="4680520" cy="22322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Tesztelés fontossága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Megjelenés/hibák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Helyi szerver „</a:t>
            </a:r>
            <a:r>
              <a:rPr lang="hu-HU" sz="2200" spc="300" dirty="0" err="1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localhost</a:t>
            </a: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Interneten „</a:t>
            </a:r>
            <a:r>
              <a:rPr lang="hu-HU" sz="2200" spc="300" dirty="0" err="1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Atw</a:t>
            </a: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</a:p>
        </p:txBody>
      </p:sp>
      <p:pic>
        <p:nvPicPr>
          <p:cNvPr id="20482" name="Picture 2" descr="C:\Users\tanulo\Desktop\brows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572500" cy="26860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19255" cy="1162050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solidFill>
                  <a:srgbClr val="3B3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Továbbfejleszthetőség</a:t>
            </a:r>
            <a:endParaRPr lang="hu-HU" sz="4400" dirty="0">
              <a:solidFill>
                <a:srgbClr val="3B3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>
            <a:off x="251520" y="3645024"/>
            <a:ext cx="8352928" cy="29523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Fontos az állandó fejlődés fenntartása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Admin oldal felhasználó </a:t>
            </a: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barátiabb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Biztonsági jelszó</a:t>
            </a:r>
            <a:endParaRPr lang="hu-HU" sz="2200" spc="300" dirty="0" smtClean="0">
              <a:solidFill>
                <a:srgbClr val="6F73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Közösségi oldalakon való megosztás/terjesztés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Jelentkező hibák kiküszöbölése, </a:t>
            </a:r>
            <a:r>
              <a:rPr lang="hu-HU" sz="2200" spc="300" dirty="0" smtClean="0">
                <a:solidFill>
                  <a:srgbClr val="6F73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javítása</a:t>
            </a:r>
          </a:p>
          <a:p>
            <a:pPr>
              <a:lnSpc>
                <a:spcPct val="150000"/>
              </a:lnSpc>
            </a:pPr>
            <a:endParaRPr lang="hu-HU" sz="2200" spc="300" dirty="0" smtClean="0">
              <a:solidFill>
                <a:srgbClr val="6F73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137</Words>
  <Application>Microsoft Office PowerPoint</Application>
  <PresentationFormat>Diavetítés a képernyőre (4:3 oldalarány)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Kutyaház Egyesület Debrecen</vt:lpstr>
      <vt:lpstr>Felhasznált technológiák</vt:lpstr>
      <vt:lpstr>A MySQL adatszerkezet felépítése</vt:lpstr>
      <vt:lpstr>Az oldal felépítése</vt:lpstr>
      <vt:lpstr>Animáció</vt:lpstr>
      <vt:lpstr>Felhasználói felület</vt:lpstr>
      <vt:lpstr>Admin felület</vt:lpstr>
      <vt:lpstr>Tesztelés</vt:lpstr>
      <vt:lpstr>Továbbfejleszthetőség</vt:lpstr>
      <vt:lpstr>Weboldal telepítése és megtekintése</vt:lpstr>
      <vt:lpstr>Összefoglalás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tanulo</dc:creator>
  <cp:lastModifiedBy>tanulo</cp:lastModifiedBy>
  <cp:revision>29</cp:revision>
  <dcterms:created xsi:type="dcterms:W3CDTF">2013-04-01T21:16:18Z</dcterms:created>
  <dcterms:modified xsi:type="dcterms:W3CDTF">2013-04-03T09:53:08Z</dcterms:modified>
</cp:coreProperties>
</file>