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C921-32E2-4FFF-94BC-65675910CCA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CB2FA-F6C4-407B-B8BC-1803050332E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B2FA-F6C4-407B-B8BC-1803050332E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Weboldal tartalomkezelő rendszerrel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Dienes László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CMS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A CMS rendszer fogalma</a:t>
            </a:r>
          </a:p>
          <a:p>
            <a:r>
              <a:rPr lang="hu-HU" sz="2800" dirty="0" err="1" smtClean="0"/>
              <a:t>Joomla</a:t>
            </a:r>
            <a:endParaRPr lang="hu-HU" sz="2800" dirty="0" smtClean="0"/>
          </a:p>
          <a:p>
            <a:r>
              <a:rPr lang="hu-HU" sz="2800" dirty="0" err="1" smtClean="0"/>
              <a:t>Drupal</a:t>
            </a:r>
            <a:endParaRPr lang="hu-HU" sz="2800" dirty="0" smtClean="0"/>
          </a:p>
          <a:p>
            <a:r>
              <a:rPr lang="hu-HU" sz="2800" dirty="0" err="1" smtClean="0"/>
              <a:t>Zend</a:t>
            </a:r>
            <a:endParaRPr lang="hu-HU" sz="28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1026" name="Picture 2" descr="C:\Users\lacko\Desktop\szakdolgozat\képek ppt\joom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2081194" cy="2081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lacko\Desktop\szakdolgozat\képek ppt\drup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500570"/>
            <a:ext cx="1785950" cy="151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lacko\Desktop\szakdolgozat\képek ppt\z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86322"/>
            <a:ext cx="2328634" cy="1230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ISKOLA WEBOLDALA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Mire szolgál a weboldal</a:t>
            </a:r>
          </a:p>
          <a:p>
            <a:r>
              <a:rPr lang="hu-HU" dirty="0" smtClean="0"/>
              <a:t>Jövedelmet hozó weboldal titka</a:t>
            </a:r>
          </a:p>
          <a:p>
            <a:r>
              <a:rPr lang="hu-HU" dirty="0" smtClean="0"/>
              <a:t>Interaktivitás</a:t>
            </a:r>
            <a:endParaRPr lang="hu-HU" dirty="0"/>
          </a:p>
        </p:txBody>
      </p:sp>
      <p:pic>
        <p:nvPicPr>
          <p:cNvPr id="2050" name="Picture 2" descr="C:\Users\lacko\Desktop\szakdolgozat\képek ppt\interaktivitá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357694"/>
            <a:ext cx="1740926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acko\Desktop\szakdolgozat\képek ppt\interaktivitá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14818"/>
            <a:ext cx="3429024" cy="1908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TARTALOMKEZELŐ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Tartalomkezelő rendszer kinézete</a:t>
            </a:r>
          </a:p>
          <a:p>
            <a:r>
              <a:rPr lang="hu-HU" dirty="0" smtClean="0"/>
              <a:t>Tartalomkezelőbe való belépés</a:t>
            </a:r>
          </a:p>
        </p:txBody>
      </p:sp>
      <p:pic>
        <p:nvPicPr>
          <p:cNvPr id="3074" name="Picture 2" descr="C:\Users\lacko\Desktop\szakdolgozat\képek ppt\belépé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2635245" cy="2989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lacko\Desktop\szakdolgozat\képek ppt\desig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5222">
            <a:off x="3680091" y="3923963"/>
            <a:ext cx="5367933" cy="1590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TARTALOMKEZELŐ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Kezelés menüpont</a:t>
            </a:r>
          </a:p>
          <a:p>
            <a:r>
              <a:rPr lang="hu-HU" dirty="0" smtClean="0"/>
              <a:t>Felhasználók</a:t>
            </a:r>
          </a:p>
        </p:txBody>
      </p:sp>
      <p:pic>
        <p:nvPicPr>
          <p:cNvPr id="4098" name="Picture 2" descr="C:\Users\lacko\Desktop\szakdolgozat\képek ppt\felhasználó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6695582" cy="65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lacko\Desktop\szakdolgozat\képek ppt\felhasználó módosítá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389071" cy="233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lacko\Desktop\szakdolgozat\képek ppt\felhasználó részlete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4643470" cy="2060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TARTALOMKEZELŐ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Menük módosítása</a:t>
            </a:r>
          </a:p>
          <a:p>
            <a:r>
              <a:rPr lang="hu-HU" dirty="0" smtClean="0"/>
              <a:t>Szövegszerkesztő</a:t>
            </a:r>
            <a:endParaRPr lang="hu-HU" dirty="0"/>
          </a:p>
        </p:txBody>
      </p:sp>
      <p:pic>
        <p:nvPicPr>
          <p:cNvPr id="5122" name="Picture 2" descr="C:\Users\lacko\Desktop\szakdolgozat\képek ppt\szövegszerkesztő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29000"/>
            <a:ext cx="5578477" cy="3023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lacko\Desktop\szakdolgozat\képek ppt\menüódosítá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1999">
            <a:off x="4365879" y="1803184"/>
            <a:ext cx="4551843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TARTALOMKEZELŐ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Meglévő </a:t>
            </a:r>
            <a:r>
              <a:rPr lang="hu-HU" dirty="0" err="1" smtClean="0"/>
              <a:t>admin</a:t>
            </a:r>
            <a:r>
              <a:rPr lang="hu-HU" dirty="0" smtClean="0"/>
              <a:t> módosítása</a:t>
            </a:r>
          </a:p>
          <a:p>
            <a:r>
              <a:rPr lang="hu-HU" dirty="0" smtClean="0"/>
              <a:t>Új </a:t>
            </a:r>
            <a:r>
              <a:rPr lang="hu-HU" dirty="0" err="1" smtClean="0"/>
              <a:t>admin</a:t>
            </a:r>
            <a:r>
              <a:rPr lang="hu-HU" dirty="0" smtClean="0"/>
              <a:t> hozzá adása</a:t>
            </a:r>
          </a:p>
          <a:p>
            <a:r>
              <a:rPr lang="hu-HU" dirty="0" smtClean="0"/>
              <a:t>Jogosultságok</a:t>
            </a:r>
          </a:p>
        </p:txBody>
      </p:sp>
      <p:pic>
        <p:nvPicPr>
          <p:cNvPr id="6146" name="Picture 2" descr="C:\Users\lacko\Desktop\szakdolgozat\képek ppt\menedzse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533555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lacko\Desktop\szakdolgozat\képek ppt\admin módosítá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3697297" cy="956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54</Words>
  <PresentationFormat>Diavetítés a képernyőre (4:3 oldalarány)</PresentationFormat>
  <Paragraphs>25</Paragraphs>
  <Slides>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Weboldal tartalomkezelő rendszerrel</vt:lpstr>
      <vt:lpstr>CMS RENDSZER</vt:lpstr>
      <vt:lpstr>ISKOLA WEBOLDALA</vt:lpstr>
      <vt:lpstr>TARTALOMKEZELŐ RENDSZER</vt:lpstr>
      <vt:lpstr>TARTALOMKEZELŐ RENDSZER</vt:lpstr>
      <vt:lpstr>TARTALOMKEZELŐ RENDSZER</vt:lpstr>
      <vt:lpstr>TARTALOMKEZELŐ RENDSZER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lacko</dc:creator>
  <cp:lastModifiedBy>lacko</cp:lastModifiedBy>
  <cp:revision>9</cp:revision>
  <dcterms:created xsi:type="dcterms:W3CDTF">2013-04-03T14:19:57Z</dcterms:created>
  <dcterms:modified xsi:type="dcterms:W3CDTF">2013-04-04T07:49:22Z</dcterms:modified>
</cp:coreProperties>
</file>