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2" r:id="rId5"/>
    <p:sldId id="263" r:id="rId6"/>
    <p:sldId id="271" r:id="rId7"/>
    <p:sldId id="264" r:id="rId8"/>
    <p:sldId id="272" r:id="rId9"/>
    <p:sldId id="265" r:id="rId10"/>
    <p:sldId id="266" r:id="rId11"/>
    <p:sldId id="267" r:id="rId12"/>
    <p:sldId id="268" r:id="rId13"/>
    <p:sldId id="269" r:id="rId14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931942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62151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0774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80538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16503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267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800103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25953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35294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07941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558079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A78D5B-DBF2-4B5B-BBE2-9D08D04F587A}" type="datetimeFigureOut">
              <a:rPr lang="hu-HU" smtClean="0"/>
              <a:t>2013.04.01.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65B8BC-769A-44B8-B63B-B9B6C448C56E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659793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07504" y="5229200"/>
            <a:ext cx="7772400" cy="1470025"/>
          </a:xfrm>
        </p:spPr>
        <p:txBody>
          <a:bodyPr>
            <a:normAutofit/>
          </a:bodyPr>
          <a:lstStyle/>
          <a:p>
            <a:pPr algn="l"/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  <a:ea typeface="+mn-ea"/>
                <a:cs typeface="+mn-cs"/>
              </a:rPr>
              <a:t>A téma kiválasztása</a:t>
            </a:r>
          </a:p>
        </p:txBody>
      </p:sp>
      <p:sp>
        <p:nvSpPr>
          <p:cNvPr id="4" name="Szövegdoboz 3"/>
          <p:cNvSpPr txBox="1"/>
          <p:nvPr/>
        </p:nvSpPr>
        <p:spPr>
          <a:xfrm>
            <a:off x="850469" y="476672"/>
            <a:ext cx="7443063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4400" dirty="0">
                <a:latin typeface="Stencil" pitchFamily="82" charset="0"/>
                <a:ea typeface="+mj-ea"/>
                <a:cs typeface="+mj-cs"/>
              </a:rPr>
              <a:t>CALL OF DUTY 2 </a:t>
            </a:r>
            <a:endParaRPr lang="hu-HU" sz="4400" dirty="0" smtClean="0">
              <a:latin typeface="Stencil" pitchFamily="82" charset="0"/>
              <a:ea typeface="+mj-ea"/>
              <a:cs typeface="+mj-cs"/>
            </a:endParaRPr>
          </a:p>
          <a:p>
            <a:pPr algn="ctr"/>
            <a:r>
              <a:rPr lang="hu-HU" sz="4400" dirty="0" smtClean="0">
                <a:latin typeface="Stencil" pitchFamily="82" charset="0"/>
                <a:ea typeface="+mj-ea"/>
                <a:cs typeface="+mj-cs"/>
              </a:rPr>
              <a:t>NEM </a:t>
            </a:r>
            <a:r>
              <a:rPr lang="hu-HU" sz="4400" dirty="0">
                <a:latin typeface="Stencil" pitchFamily="82" charset="0"/>
                <a:ea typeface="+mj-ea"/>
                <a:cs typeface="+mj-cs"/>
              </a:rPr>
              <a:t>HIVATALOS HONLAPJA</a:t>
            </a:r>
            <a:endParaRPr lang="hu-HU" sz="4400" dirty="0">
              <a:latin typeface="Stencil" pitchFamily="82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403648" y="260648"/>
            <a:ext cx="6336704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 regisztráció megvalósítása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52532" y="3861048"/>
            <a:ext cx="813690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Adatok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bekérése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Adatok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tárolása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Regisztrált felhasználók kezelése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9682" y="2276872"/>
            <a:ext cx="4467225" cy="17907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0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 galéria megvalósítása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3842337"/>
            <a:ext cx="748883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jquery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Hozzáférési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jogosultság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Felhasznált képek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5122" name="Picture 2" descr="galér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196752"/>
            <a:ext cx="3478716" cy="2967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4382"/>
            <a:ext cx="7772400" cy="1336386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Tesztelés, hibajavítás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5013176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Tesztelés </a:t>
            </a:r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localhoston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Tesztelés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interneten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484784"/>
            <a:ext cx="6354960" cy="266147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755576" y="476672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Köszönöm a figyelmet!</a:t>
            </a:r>
            <a:endParaRPr lang="hu-HU" dirty="0"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1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620688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 felhasznált technikák kiválasztása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107504" y="4365104"/>
            <a:ext cx="727280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hu-HU"/>
            </a:defPPr>
            <a:lvl1pPr>
              <a:defRPr sz="2800" b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defRPr>
            </a:lvl1pPr>
          </a:lstStyle>
          <a:p>
            <a:r>
              <a:rPr lang="hu-HU" dirty="0"/>
              <a:t>PHP</a:t>
            </a:r>
          </a:p>
          <a:p>
            <a:r>
              <a:rPr lang="hu-HU" dirty="0"/>
              <a:t>JAVASCRIPT</a:t>
            </a:r>
          </a:p>
          <a:p>
            <a:r>
              <a:rPr lang="hu-HU" dirty="0"/>
              <a:t>JQUERY</a:t>
            </a:r>
          </a:p>
          <a:p>
            <a:r>
              <a:rPr lang="hu-HU" dirty="0"/>
              <a:t>HTML</a:t>
            </a:r>
          </a:p>
          <a:p>
            <a:r>
              <a:rPr lang="hu-HU" dirty="0"/>
              <a:t>CSS</a:t>
            </a:r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700808"/>
            <a:ext cx="5007763" cy="2674971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62000" dist="635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Az adatbázis felépítése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7504" y="4437112"/>
            <a:ext cx="88569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Felhasznált technológia: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PHP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Biztonsági megoldások: jelszó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titkosítása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Rögzített adatok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8194" name="Picture 2" descr="mysq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46" b="32576"/>
          <a:stretch>
            <a:fillRect/>
          </a:stretch>
        </p:blipFill>
        <p:spPr bwMode="auto">
          <a:xfrm>
            <a:off x="3491880" y="2276872"/>
            <a:ext cx="5010150" cy="95250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 fov="5100000">
              <a:rot lat="623785" lon="1200000" rev="2138678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332656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 látványelemek megalkotása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23528" y="3573016"/>
            <a:ext cx="3778513" cy="310854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Photoshop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Flash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CSS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Javascript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844824"/>
            <a:ext cx="3888432" cy="204064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Statikus látványelemek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395536" y="4293096"/>
            <a:ext cx="4572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Menü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Fejléc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Háttér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70156"/>
            <a:ext cx="7143750" cy="1285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 fov="2100000">
              <a:rot lat="623785" lon="2400000" rev="2138678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2941" y="3517357"/>
            <a:ext cx="6311627" cy="1495819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 fov="1800000">
              <a:rot lat="623785" lon="3000000" rev="21386789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:\bemutató\Clipboard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2048" y="1340768"/>
            <a:ext cx="5048424" cy="302433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  <a:noFill/>
        </p:spPr>
        <p:txBody>
          <a:bodyPr/>
          <a:lstStyle/>
          <a:p>
            <a:r>
              <a:rPr lang="hu-HU" dirty="0" smtClean="0">
                <a:latin typeface="Stencil" pitchFamily="82" charset="0"/>
              </a:rPr>
              <a:t>Munka a </a:t>
            </a:r>
            <a:r>
              <a:rPr lang="hu-HU" dirty="0" err="1" smtClean="0">
                <a:latin typeface="Stencil" pitchFamily="82" charset="0"/>
              </a:rPr>
              <a:t>Photoshopban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79512" y="4005064"/>
            <a:ext cx="439248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Képek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keresése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Képek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összedolgozása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Végleges szín</a:t>
            </a:r>
          </a:p>
        </p:txBody>
      </p:sp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19" y="2276872"/>
            <a:ext cx="4741137" cy="180811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772400" cy="1470025"/>
          </a:xfrm>
        </p:spPr>
        <p:txBody>
          <a:bodyPr/>
          <a:lstStyle/>
          <a:p>
            <a:r>
              <a:rPr lang="hu-HU" dirty="0" smtClean="0">
                <a:latin typeface="Stencil" pitchFamily="82" charset="0"/>
              </a:rPr>
              <a:t>Dinamikus látványelemek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4048" y="3861048"/>
            <a:ext cx="4572000" cy="2246769"/>
          </a:xfrm>
          <a:prstGeom prst="rect">
            <a:avLst/>
          </a:prstGeom>
          <a:effectLst/>
        </p:spPr>
        <p:txBody>
          <a:bodyPr>
            <a:spAutoFit/>
          </a:bodyPr>
          <a:lstStyle/>
          <a:p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Intro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Panelek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animálása</a:t>
            </a:r>
          </a:p>
          <a:p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Slideshow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lash_telj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1330" y="1340768"/>
            <a:ext cx="5391150" cy="29241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116632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Munka a </a:t>
            </a:r>
            <a:r>
              <a:rPr lang="hu-HU" dirty="0" err="1">
                <a:latin typeface="Stencil" pitchFamily="82" charset="0"/>
              </a:rPr>
              <a:t>Flashben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25791" y="3846527"/>
            <a:ext cx="711050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Képek </a:t>
            </a:r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keresése</a:t>
            </a: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Nyomok Elkészítése </a:t>
            </a:r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Photoshopban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Animáció elkészítése</a:t>
            </a:r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75159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86767"/>
            <a:ext cx="7772400" cy="1470025"/>
          </a:xfrm>
        </p:spPr>
        <p:txBody>
          <a:bodyPr>
            <a:normAutofit/>
          </a:bodyPr>
          <a:lstStyle/>
          <a:p>
            <a:r>
              <a:rPr lang="hu-HU" dirty="0">
                <a:latin typeface="Stencil" pitchFamily="82" charset="0"/>
              </a:rPr>
              <a:t>A menü megvalósítása</a:t>
            </a:r>
            <a:endParaRPr lang="hu-HU" dirty="0">
              <a:latin typeface="Stencil" pitchFamily="82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107504" y="4581128"/>
            <a:ext cx="59046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Technológiai megvalósítás: </a:t>
            </a:r>
            <a:r>
              <a:rPr lang="hu-HU" sz="2800" b="1" dirty="0" err="1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Javascript</a:t>
            </a:r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, </a:t>
            </a:r>
            <a:r>
              <a:rPr lang="hu-HU" sz="2800" b="1" dirty="0" err="1" smtClean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jquery</a:t>
            </a:r>
            <a:endParaRPr lang="hu-HU" sz="2800" b="1" dirty="0" smtClean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endParaRPr lang="hu-HU" sz="2800" b="1" dirty="0">
              <a:ln w="12700">
                <a:solidFill>
                  <a:schemeClr val="tx1">
                    <a:lumMod val="95000"/>
                    <a:lumOff val="5000"/>
                  </a:schemeClr>
                </a:solidFill>
                <a:prstDash val="solid"/>
              </a:ln>
              <a:solidFill>
                <a:schemeClr val="tx1">
                  <a:lumMod val="65000"/>
                  <a:lumOff val="35000"/>
                </a:schemeClr>
              </a:solidFill>
              <a:effectLst>
                <a:reflection blurRad="6350" stA="55000" endA="50" endPos="85000" dir="5400000" sy="-100000" algn="bl" rotWithShape="0"/>
              </a:effectLst>
              <a:latin typeface="Stencil" pitchFamily="82" charset="0"/>
            </a:endParaRPr>
          </a:p>
          <a:p>
            <a:r>
              <a:rPr lang="hu-HU" sz="2800" b="1" dirty="0">
                <a:ln w="12700">
                  <a:solidFill>
                    <a:schemeClr val="tx1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6350" stA="55000" endA="50" endPos="85000" dir="5400000" sy="-100000" algn="bl" rotWithShape="0"/>
                </a:effectLst>
                <a:latin typeface="Stencil" pitchFamily="82" charset="0"/>
              </a:rPr>
              <a:t>Látvány: CSS</a:t>
            </a:r>
          </a:p>
        </p:txBody>
      </p:sp>
      <p:pic>
        <p:nvPicPr>
          <p:cNvPr id="3074" name="Picture 2" descr="read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243"/>
          <a:stretch>
            <a:fillRect/>
          </a:stretch>
        </p:blipFill>
        <p:spPr bwMode="auto">
          <a:xfrm>
            <a:off x="5076056" y="2636911"/>
            <a:ext cx="4184764" cy="151347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fegyverek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2307261"/>
            <a:ext cx="2809583" cy="174730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reflection blurRad="6350" stA="50000" endA="300" endPos="90000" dist="50800" dir="5400000" sy="-100000" algn="bl" rotWithShape="0"/>
          </a:effectLst>
          <a:scene3d>
            <a:camera prst="perspectiveContrastingLeftFacing"/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 descr="menu_hover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629300"/>
            <a:ext cx="4533900" cy="466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  <a:reflection blurRad="6350" stA="56000" endPos="72000" dir="5400000" sy="-100000" algn="bl" rotWithShape="0"/>
          </a:effectLst>
          <a:scene3d>
            <a:camera prst="perspectiveContrastingLeftFacing" fov="2700000"/>
            <a:lightRig rig="threePt" dir="t"/>
          </a:scene3d>
          <a:sp3d z="25400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751593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Requires="p14">
      <p:transition spd="slow" p14:dur="2000">
        <p14:prism isContent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433</TotalTime>
  <Words>111</Words>
  <Application>Microsoft Office PowerPoint</Application>
  <PresentationFormat>Diavetítés a képernyőre (4:3 oldalarány)</PresentationFormat>
  <Paragraphs>68</Paragraphs>
  <Slides>13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13</vt:i4>
      </vt:variant>
    </vt:vector>
  </HeadingPairs>
  <TitlesOfParts>
    <vt:vector size="14" baseType="lpstr">
      <vt:lpstr>Office-téma</vt:lpstr>
      <vt:lpstr>A téma kiválasztása</vt:lpstr>
      <vt:lpstr>A felhasznált technikák kiválasztása</vt:lpstr>
      <vt:lpstr>Az adatbázis felépítése</vt:lpstr>
      <vt:lpstr>A látványelemek megalkotása</vt:lpstr>
      <vt:lpstr>Statikus látványelemek</vt:lpstr>
      <vt:lpstr>Munka a Photoshopban</vt:lpstr>
      <vt:lpstr>Dinamikus látványelemek</vt:lpstr>
      <vt:lpstr>Munka a Flashben</vt:lpstr>
      <vt:lpstr>A menü megvalósítása</vt:lpstr>
      <vt:lpstr>A regisztráció megvalósítása</vt:lpstr>
      <vt:lpstr>A galéria megvalósítása</vt:lpstr>
      <vt:lpstr>Tesztelés, hibajavítás</vt:lpstr>
      <vt:lpstr>Köszönöm a figyelmet!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vtb</dc:creator>
  <cp:lastModifiedBy>vtb</cp:lastModifiedBy>
  <cp:revision>30</cp:revision>
  <dcterms:created xsi:type="dcterms:W3CDTF">2013-03-26T20:30:59Z</dcterms:created>
  <dcterms:modified xsi:type="dcterms:W3CDTF">2013-04-01T18:57:24Z</dcterms:modified>
</cp:coreProperties>
</file>