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  <Override PartName="/drs/shapexml.xml" ContentType="application/vnd.ms-office.DrsShape+xml"/>
</Types>
</file>

<file path=_rels/.rels><?xml version="1.0" encoding="UTF-8" standalone="yes"?>
<Relationships xmlns="http://schemas.openxmlformats.org/package/2006/relationships"><Relationship Id="rId2" Type="http://schemas.microsoft.com/office/2006/relationships/downRev" Target="drs/downrev.xml"/><Relationship Id="rId1" Type="http://schemas.microsoft.com/office/2006/relationships/shapeXml" Target="drs/shapexml.xml"/></Relationships>
</file>

<file path=drs/downrev.xml><?xml version="1.0" encoding="utf-8"?>
<a:downRevStg xmlns:a="http://schemas.openxmlformats.org/drawingml/2006/main" shapeCheckSum="smiVYydxEKBNW61P36b9Hq==&#10;" textCheckSum="" shapeId="2" fHybridRaster="0" ver="1">
  <a:preciseEffectOffsets>
    <a:l n="-6350" d="8229600"/>
    <a:t n="-3048" d="1252728"/>
    <a:r n="6350" d="8229600"/>
    <a:b n="6287" d="1252728"/>
  </a:preciseEffectOffsets>
</a:downRevStg>
</file>

<file path=drs/shapexml.xml><?xml version="1.0" encoding="utf-8"?>
<p:sp xmlns:p="http://schemas.openxmlformats.org/presentationml/2006/main">
  <p:nvSpPr>
    <p:cNvPr id="2" name="Cím 1"/>
    <p:cNvSpPr>
      <a:spLocks xmlns:a="http://schemas.openxmlformats.org/drawingml/2006/main" noGrp="1"/>
    </p:cNvSpPr>
    <p:nvPr>
      <p:ph type="title" idx="4294967295"/>
    </p:nvPr>
  </p:nvSpPr>
  <p:spPr>
    <a:xfrm xmlns:a="http://schemas.openxmlformats.org/drawingml/2006/main">
      <a:off x="457200" y="155448"/>
      <a:ext cx="8229600" cy="1252728"/>
    </a:xfrm>
    <a:prstGeom xmlns:a="http://schemas.openxmlformats.org/drawingml/2006/main" prst="rect">
      <a:avLst/>
    </a:prstGeom>
    <a:noFill xmlns:a="http://schemas.openxmlformats.org/drawingml/2006/main"/>
    <a:ln xmlns:a="http://schemas.openxmlformats.org/drawingml/2006/main" w="9525" cmpd="sng">
      <a:noFill/>
      <a:prstDash val="solid"/>
    </a:ln>
    <a:effectLst xmlns:a="http://schemas.openxmlformats.org/drawingml/2006/main"/>
    <a:scene3d xmlns:a="http://schemas.openxmlformats.org/drawingml/2006/main">
      <a:camera prst="orthographicFront"/>
      <a:lightRig rig="balanced" dir="t"/>
    </a:scene3d>
    <a:sp3d xmlns:a="http://schemas.openxmlformats.org/drawingml/2006/main" prstMaterial="plastic"/>
  </p:spPr>
  <p:txBody>
    <a:bodyPr xmlns:a="http://schemas.openxmlformats.org/drawingml/2006/main" vert="horz" lIns="91440" rIns="45720" rtlCol="0" anchor="ctr">
      <a:normAutofit/>
      <a:scene3d>
        <a:camera prst="orthographicFront"/>
        <a:lightRig rig="threePt" dir="t">
          <a:rot lat="0" lon="0" rev="4800000"/>
        </a:lightRig>
      </a:scene3d>
      <a:sp3d prstMaterial="matte">
        <a:bevelT w="50800" h="10160"/>
      </a:sp3d>
    </a:bodyPr>
    <a:lstStyle xmlns:a="http://schemas.openxmlformats.org/drawingml/2006/main"/>
    <a:p xmlns:a="http://schemas.openxmlformats.org/drawingml/2006/main">
      <a:pPr marL="0" marR="0" lvl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/>
      </a:pPr>
      <a:r>
        <a:rPr kumimoji="0" lang="hu-HU" sz="4500" b="1" i="0" u="none" strike="noStrike" kern="1200" cap="none" spc="0" normalizeH="0" baseline="0" noProof="0" dirty="0" smtClean="0">
          <a:ln>
            <a:noFill/>
          </a:ln>
          <a:solidFill>
            <a:schemeClr val="accent1">
              <a:satMod val="150000"/>
            </a:schemeClr>
          </a:solidFill>
          <a:effectLst/>
          <a:uLnTx/>
          <a:uFillTx/>
          <a:latin typeface="+mj-lt"/>
          <a:ea typeface="+mj-ea"/>
          <a:cs typeface="+mj-cs"/>
        </a:rPr>
        <a:t>Novell </a:t>
      </a:r>
      <a:r>
        <a:rPr kumimoji="0" lang="hu-HU" sz="4500" b="1" i="0" u="none" strike="noStrike" kern="1200" cap="none" spc="0" normalizeH="0" baseline="0" noProof="0" dirty="0" err="1" smtClean="0">
          <a:ln>
            <a:noFill/>
          </a:ln>
          <a:solidFill>
            <a:schemeClr val="accent1">
              <a:satMod val="150000"/>
            </a:schemeClr>
          </a:solidFill>
          <a:effectLst/>
          <a:uLnTx/>
          <a:uFillTx/>
          <a:latin typeface="+mj-lt"/>
          <a:ea typeface="+mj-ea"/>
          <a:cs typeface="+mj-cs"/>
        </a:rPr>
        <a:t>Netware</a:t>
      </a:r>
      <a:endParaRPr kumimoji="0" lang="hu-HU" sz="4500" b="1" i="0" u="none" strike="noStrike" kern="1200" cap="none" spc="0" normalizeH="0" baseline="0" noProof="0" dirty="0">
        <a:ln>
          <a:noFill/>
        </a:ln>
        <a:solidFill>
          <a:schemeClr val="accent1">
            <a:satMod val="150000"/>
          </a:schemeClr>
        </a:solidFill>
        <a:effectLst/>
        <a:uLnTx/>
        <a:uFillTx/>
        <a:latin typeface="+mj-lt"/>
        <a:ea typeface="+mj-ea"/>
        <a:cs typeface="+mj-cs"/>
      </a:endParaRPr>
    </a:p>
  </p:txBody>
</p:sp>
</file>